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15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A26C6-4786-5041-AF82-A286769F2AD9}" type="datetimeFigureOut">
              <a:rPr lang="en-US" smtClean="0"/>
              <a:t>2/27/13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6493C-BE58-ED42-B6CD-9A72A32E3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495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A26C6-4786-5041-AF82-A286769F2AD9}" type="datetimeFigureOut">
              <a:rPr lang="en-US" smtClean="0"/>
              <a:t>2/27/13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6493C-BE58-ED42-B6CD-9A72A32E3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623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A26C6-4786-5041-AF82-A286769F2AD9}" type="datetimeFigureOut">
              <a:rPr lang="en-US" smtClean="0"/>
              <a:t>2/27/13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6493C-BE58-ED42-B6CD-9A72A32E3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021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A26C6-4786-5041-AF82-A286769F2AD9}" type="datetimeFigureOut">
              <a:rPr lang="en-US" smtClean="0"/>
              <a:t>2/27/13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6493C-BE58-ED42-B6CD-9A72A32E3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31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A26C6-4786-5041-AF82-A286769F2AD9}" type="datetimeFigureOut">
              <a:rPr lang="en-US" smtClean="0"/>
              <a:t>2/27/13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6493C-BE58-ED42-B6CD-9A72A32E3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733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A26C6-4786-5041-AF82-A286769F2AD9}" type="datetimeFigureOut">
              <a:rPr lang="en-US" smtClean="0"/>
              <a:t>2/27/13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6493C-BE58-ED42-B6CD-9A72A32E3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082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A26C6-4786-5041-AF82-A286769F2AD9}" type="datetimeFigureOut">
              <a:rPr lang="en-US" smtClean="0"/>
              <a:t>2/27/13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6493C-BE58-ED42-B6CD-9A72A32E3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330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A26C6-4786-5041-AF82-A286769F2AD9}" type="datetimeFigureOut">
              <a:rPr lang="en-US" smtClean="0"/>
              <a:t>2/27/13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6493C-BE58-ED42-B6CD-9A72A32E3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671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A26C6-4786-5041-AF82-A286769F2AD9}" type="datetimeFigureOut">
              <a:rPr lang="en-US" smtClean="0"/>
              <a:t>2/27/13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6493C-BE58-ED42-B6CD-9A72A32E3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185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A26C6-4786-5041-AF82-A286769F2AD9}" type="datetimeFigureOut">
              <a:rPr lang="en-US" smtClean="0"/>
              <a:t>2/27/13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6493C-BE58-ED42-B6CD-9A72A32E3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378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A26C6-4786-5041-AF82-A286769F2AD9}" type="datetimeFigureOut">
              <a:rPr lang="en-US" smtClean="0"/>
              <a:t>2/27/13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6493C-BE58-ED42-B6CD-9A72A32E3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723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A26C6-4786-5041-AF82-A286769F2AD9}" type="datetimeFigureOut">
              <a:rPr lang="en-US" smtClean="0"/>
              <a:t>2/27/13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6493C-BE58-ED42-B6CD-9A72A32E3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052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4767" y="549155"/>
            <a:ext cx="8063433" cy="3051295"/>
          </a:xfrm>
        </p:spPr>
        <p:txBody>
          <a:bodyPr/>
          <a:lstStyle/>
          <a:p>
            <a:r>
              <a:rPr lang="en-US" dirty="0" smtClean="0"/>
              <a:t/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241795" cy="45719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71804" y="3292222"/>
            <a:ext cx="756681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El </a:t>
            </a:r>
            <a:r>
              <a:rPr lang="en-US" dirty="0" err="1"/>
              <a:t>nombre</a:t>
            </a:r>
            <a:r>
              <a:rPr lang="en-US" dirty="0"/>
              <a:t> del </a:t>
            </a:r>
            <a:r>
              <a:rPr lang="en-US" dirty="0" err="1"/>
              <a:t>vestido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"</a:t>
            </a:r>
            <a:r>
              <a:rPr lang="en-US" dirty="0" err="1"/>
              <a:t>Dulce</a:t>
            </a:r>
            <a:r>
              <a:rPr lang="en-US" dirty="0"/>
              <a:t> Amor". Las </a:t>
            </a:r>
            <a:r>
              <a:rPr lang="en-US" dirty="0" err="1"/>
              <a:t>disenadoras</a:t>
            </a:r>
            <a:r>
              <a:rPr lang="en-US" dirty="0"/>
              <a:t> del </a:t>
            </a:r>
            <a:r>
              <a:rPr lang="en-US" dirty="0" err="1"/>
              <a:t>vestido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Carmela, </a:t>
            </a:r>
            <a:r>
              <a:rPr lang="en-US" dirty="0" err="1"/>
              <a:t>Rhahmina</a:t>
            </a:r>
            <a:r>
              <a:rPr lang="en-US" dirty="0"/>
              <a:t> y </a:t>
            </a:r>
            <a:r>
              <a:rPr lang="en-US" dirty="0" err="1"/>
              <a:t>Ayat</a:t>
            </a:r>
            <a:r>
              <a:rPr lang="en-US" dirty="0"/>
              <a:t>. La parte del </a:t>
            </a:r>
            <a:r>
              <a:rPr lang="en-US" dirty="0" err="1"/>
              <a:t>arriba</a:t>
            </a:r>
            <a:r>
              <a:rPr lang="en-US" dirty="0"/>
              <a:t> del </a:t>
            </a:r>
            <a:r>
              <a:rPr lang="en-US" dirty="0" err="1"/>
              <a:t>vestido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de papal </a:t>
            </a:r>
            <a:r>
              <a:rPr lang="en-US" dirty="0" err="1"/>
              <a:t>rosado</a:t>
            </a:r>
            <a:r>
              <a:rPr lang="en-US" dirty="0"/>
              <a:t> y la parte del </a:t>
            </a:r>
            <a:r>
              <a:rPr lang="en-US" dirty="0" err="1"/>
              <a:t>abajo</a:t>
            </a:r>
            <a:r>
              <a:rPr lang="en-US" dirty="0"/>
              <a:t> de </a:t>
            </a:r>
            <a:r>
              <a:rPr lang="en-US" dirty="0" err="1"/>
              <a:t>vestido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</a:t>
            </a:r>
            <a:r>
              <a:rPr lang="en-US" dirty="0" err="1"/>
              <a:t>periodico</a:t>
            </a:r>
            <a:r>
              <a:rPr lang="en-US" dirty="0"/>
              <a:t>, </a:t>
            </a:r>
            <a:r>
              <a:rPr lang="en-US" dirty="0" err="1"/>
              <a:t>perlas</a:t>
            </a:r>
            <a:r>
              <a:rPr lang="en-US" dirty="0"/>
              <a:t> </a:t>
            </a:r>
            <a:r>
              <a:rPr lang="en-US" dirty="0" err="1"/>
              <a:t>oro</a:t>
            </a:r>
            <a:r>
              <a:rPr lang="en-US" dirty="0"/>
              <a:t> y la </a:t>
            </a:r>
            <a:r>
              <a:rPr lang="en-US" dirty="0" err="1"/>
              <a:t>bolsa</a:t>
            </a:r>
            <a:r>
              <a:rPr lang="en-US" dirty="0"/>
              <a:t> de </a:t>
            </a:r>
            <a:r>
              <a:rPr lang="en-US" dirty="0" err="1"/>
              <a:t>regalo</a:t>
            </a:r>
            <a:r>
              <a:rPr lang="en-US" dirty="0"/>
              <a:t> </a:t>
            </a:r>
            <a:r>
              <a:rPr lang="en-US" dirty="0" err="1"/>
              <a:t>Usamos</a:t>
            </a:r>
            <a:r>
              <a:rPr lang="en-US" dirty="0"/>
              <a:t> el </a:t>
            </a:r>
            <a:r>
              <a:rPr lang="en-US" dirty="0" err="1"/>
              <a:t>vestido</a:t>
            </a:r>
            <a:r>
              <a:rPr lang="en-US" dirty="0"/>
              <a:t> en primavera. </a:t>
            </a:r>
            <a:r>
              <a:rPr lang="en-US" dirty="0" err="1"/>
              <a:t>Usamos</a:t>
            </a:r>
            <a:r>
              <a:rPr lang="en-US" dirty="0"/>
              <a:t> el </a:t>
            </a:r>
            <a:r>
              <a:rPr lang="en-US" dirty="0" err="1"/>
              <a:t>vestido</a:t>
            </a:r>
            <a:r>
              <a:rPr lang="en-US" dirty="0"/>
              <a:t> en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fiesta. </a:t>
            </a:r>
            <a:r>
              <a:rPr lang="en-US" dirty="0" err="1"/>
              <a:t>Estamos</a:t>
            </a:r>
            <a:r>
              <a:rPr lang="en-US" dirty="0"/>
              <a:t> </a:t>
            </a:r>
            <a:r>
              <a:rPr lang="en-US" dirty="0" err="1"/>
              <a:t>trabajando</a:t>
            </a:r>
            <a:r>
              <a:rPr lang="en-US" dirty="0"/>
              <a:t> en la parte de </a:t>
            </a:r>
            <a:r>
              <a:rPr lang="en-US" dirty="0" err="1"/>
              <a:t>abajo</a:t>
            </a:r>
            <a:r>
              <a:rPr lang="en-US" dirty="0"/>
              <a:t> del </a:t>
            </a:r>
            <a:r>
              <a:rPr lang="en-US" dirty="0" err="1"/>
              <a:t>vestido</a:t>
            </a:r>
            <a:r>
              <a:rPr lang="en-US" dirty="0"/>
              <a:t>. </a:t>
            </a:r>
            <a:r>
              <a:rPr lang="en-US" dirty="0" err="1"/>
              <a:t>Estamos</a:t>
            </a:r>
            <a:r>
              <a:rPr lang="en-US" dirty="0"/>
              <a:t> </a:t>
            </a:r>
            <a:r>
              <a:rPr lang="en-US" dirty="0" err="1"/>
              <a:t>cortando</a:t>
            </a:r>
            <a:r>
              <a:rPr lang="en-US" dirty="0"/>
              <a:t> </a:t>
            </a:r>
            <a:r>
              <a:rPr lang="en-US" dirty="0" err="1"/>
              <a:t>lineas</a:t>
            </a:r>
            <a:r>
              <a:rPr lang="en-US" dirty="0"/>
              <a:t> en la parte de </a:t>
            </a:r>
            <a:r>
              <a:rPr lang="en-US" dirty="0" err="1"/>
              <a:t>abajo</a:t>
            </a:r>
            <a:r>
              <a:rPr lang="en-US" dirty="0"/>
              <a:t> del </a:t>
            </a:r>
            <a:r>
              <a:rPr lang="en-US" dirty="0" err="1"/>
              <a:t>vestidyo</a:t>
            </a:r>
            <a:r>
              <a:rPr lang="en-US" dirty="0"/>
              <a:t>. </a:t>
            </a:r>
            <a:r>
              <a:rPr lang="en-US" dirty="0" err="1"/>
              <a:t>Estamos</a:t>
            </a:r>
            <a:r>
              <a:rPr lang="en-US" dirty="0"/>
              <a:t> </a:t>
            </a:r>
            <a:r>
              <a:rPr lang="en-US" dirty="0" err="1"/>
              <a:t>trabajando</a:t>
            </a:r>
            <a:r>
              <a:rPr lang="en-US" dirty="0"/>
              <a:t> en casa. </a:t>
            </a:r>
            <a:r>
              <a:rPr lang="en-US" dirty="0" err="1"/>
              <a:t>Estamos</a:t>
            </a:r>
            <a:r>
              <a:rPr lang="en-US" dirty="0"/>
              <a:t> </a:t>
            </a:r>
            <a:r>
              <a:rPr lang="en-US" dirty="0" err="1"/>
              <a:t>haciendo</a:t>
            </a:r>
            <a:r>
              <a:rPr lang="en-US" dirty="0"/>
              <a:t> el </a:t>
            </a:r>
            <a:r>
              <a:rPr lang="en-US" dirty="0" err="1"/>
              <a:t>acollador</a:t>
            </a:r>
            <a:r>
              <a:rPr lang="en-US" dirty="0"/>
              <a:t> </a:t>
            </a:r>
            <a:r>
              <a:rPr lang="en-US" dirty="0" err="1" smtClean="0"/>
              <a:t>oro</a:t>
            </a:r>
            <a:r>
              <a:rPr lang="en-US" dirty="0" smtClean="0"/>
              <a:t>. </a:t>
            </a:r>
            <a:r>
              <a:rPr lang="en-US" dirty="0" err="1" smtClean="0"/>
              <a:t>Estamos</a:t>
            </a:r>
            <a:r>
              <a:rPr lang="en-US" dirty="0" smtClean="0"/>
              <a:t> </a:t>
            </a:r>
            <a:r>
              <a:rPr lang="en-US" dirty="0" err="1"/>
              <a:t>continuando</a:t>
            </a:r>
            <a:r>
              <a:rPr lang="en-US" dirty="0"/>
              <a:t> </a:t>
            </a:r>
            <a:r>
              <a:rPr lang="en-US" dirty="0" err="1"/>
              <a:t>cortando</a:t>
            </a:r>
            <a:r>
              <a:rPr lang="en-US" dirty="0"/>
              <a:t> </a:t>
            </a:r>
            <a:r>
              <a:rPr lang="en-US" dirty="0" err="1"/>
              <a:t>las</a:t>
            </a:r>
            <a:r>
              <a:rPr lang="en-US" dirty="0"/>
              <a:t> </a:t>
            </a:r>
            <a:r>
              <a:rPr lang="en-US" dirty="0" err="1"/>
              <a:t>paginas</a:t>
            </a:r>
            <a:r>
              <a:rPr lang="en-US" dirty="0"/>
              <a:t> </a:t>
            </a:r>
            <a:r>
              <a:rPr lang="en-US" dirty="0" err="1"/>
              <a:t>rosadas</a:t>
            </a:r>
            <a:r>
              <a:rPr lang="en-US" dirty="0"/>
              <a:t>. </a:t>
            </a:r>
            <a:r>
              <a:rPr lang="en-US" dirty="0" err="1"/>
              <a:t>Estamos</a:t>
            </a:r>
            <a:r>
              <a:rPr lang="en-US" dirty="0"/>
              <a:t> </a:t>
            </a:r>
            <a:r>
              <a:rPr lang="en-US" dirty="0" err="1"/>
              <a:t>planeando</a:t>
            </a:r>
            <a:r>
              <a:rPr lang="en-US" dirty="0"/>
              <a:t> </a:t>
            </a:r>
            <a:r>
              <a:rPr lang="en-US" dirty="0" err="1"/>
              <a:t>hacer</a:t>
            </a:r>
            <a:r>
              <a:rPr lang="en-US" dirty="0"/>
              <a:t> la parte de </a:t>
            </a:r>
            <a:r>
              <a:rPr lang="en-US" dirty="0" err="1"/>
              <a:t>abajo</a:t>
            </a:r>
            <a:r>
              <a:rPr lang="en-US" dirty="0"/>
              <a:t> del </a:t>
            </a:r>
            <a:r>
              <a:rPr lang="en-US" dirty="0" err="1"/>
              <a:t>vestido</a:t>
            </a:r>
            <a:r>
              <a:rPr lang="en-US" dirty="0"/>
              <a:t>, y </a:t>
            </a:r>
            <a:r>
              <a:rPr lang="en-US" dirty="0" err="1"/>
              <a:t>estamos</a:t>
            </a:r>
            <a:r>
              <a:rPr lang="en-US" dirty="0"/>
              <a:t> </a:t>
            </a:r>
            <a:r>
              <a:rPr lang="en-US" dirty="0" err="1"/>
              <a:t>aplicando</a:t>
            </a:r>
            <a:r>
              <a:rPr lang="en-US" dirty="0"/>
              <a:t> </a:t>
            </a:r>
            <a:r>
              <a:rPr lang="en-US" dirty="0" err="1"/>
              <a:t>perlas</a:t>
            </a:r>
            <a:r>
              <a:rPr lang="en-US" dirty="0"/>
              <a:t> </a:t>
            </a:r>
            <a:r>
              <a:rPr lang="en-US" dirty="0" err="1"/>
              <a:t>oros</a:t>
            </a:r>
            <a:r>
              <a:rPr lang="en-US" dirty="0"/>
              <a:t>.. </a:t>
            </a:r>
            <a:r>
              <a:rPr lang="en-US" dirty="0" err="1"/>
              <a:t>Nos</a:t>
            </a:r>
            <a:r>
              <a:rPr lang="en-US" dirty="0"/>
              <a:t> </a:t>
            </a:r>
            <a:r>
              <a:rPr lang="en-US" dirty="0" err="1"/>
              <a:t>gusta</a:t>
            </a:r>
            <a:r>
              <a:rPr lang="en-US" dirty="0"/>
              <a:t> la </a:t>
            </a:r>
            <a:r>
              <a:rPr lang="en-US" dirty="0" err="1"/>
              <a:t>falda</a:t>
            </a:r>
            <a:r>
              <a:rPr lang="en-US" dirty="0"/>
              <a:t> </a:t>
            </a:r>
            <a:r>
              <a:rPr lang="en-US" dirty="0" err="1"/>
              <a:t>porque</a:t>
            </a:r>
            <a:r>
              <a:rPr lang="en-US" dirty="0"/>
              <a:t> </a:t>
            </a:r>
            <a:r>
              <a:rPr lang="en-US" dirty="0" err="1"/>
              <a:t>tiene</a:t>
            </a:r>
            <a:r>
              <a:rPr lang="en-US" dirty="0"/>
              <a:t> </a:t>
            </a:r>
            <a:r>
              <a:rPr lang="en-US" dirty="0" err="1"/>
              <a:t>perlas</a:t>
            </a:r>
            <a:r>
              <a:rPr lang="en-US" dirty="0"/>
              <a:t> </a:t>
            </a:r>
            <a:r>
              <a:rPr lang="en-US" dirty="0" err="1"/>
              <a:t>oros</a:t>
            </a:r>
            <a:r>
              <a:rPr lang="en-US" dirty="0"/>
              <a:t>. La </a:t>
            </a:r>
            <a:r>
              <a:rPr lang="en-US" dirty="0" err="1"/>
              <a:t>falda</a:t>
            </a:r>
            <a:r>
              <a:rPr lang="en-US" dirty="0"/>
              <a:t> y la parte del </a:t>
            </a:r>
            <a:r>
              <a:rPr lang="en-US" dirty="0" err="1"/>
              <a:t>arriba</a:t>
            </a:r>
            <a:r>
              <a:rPr lang="en-US" dirty="0"/>
              <a:t> del </a:t>
            </a:r>
            <a:r>
              <a:rPr lang="en-US" dirty="0" err="1"/>
              <a:t>vestido</a:t>
            </a:r>
            <a:r>
              <a:rPr lang="en-US" dirty="0"/>
              <a:t> no son </a:t>
            </a:r>
            <a:r>
              <a:rPr lang="en-US" dirty="0" err="1"/>
              <a:t>pegadas</a:t>
            </a:r>
            <a:r>
              <a:rPr lang="en-US" dirty="0"/>
              <a:t>.  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Rhahmina</a:t>
            </a:r>
            <a:r>
              <a:rPr lang="en-US" dirty="0" smtClean="0"/>
              <a:t> Hamid, </a:t>
            </a:r>
            <a:r>
              <a:rPr lang="en-US" dirty="0" err="1" smtClean="0"/>
              <a:t>Ayat</a:t>
            </a:r>
            <a:r>
              <a:rPr lang="en-US" dirty="0" smtClean="0"/>
              <a:t> </a:t>
            </a:r>
            <a:r>
              <a:rPr lang="en-US" dirty="0" err="1" smtClean="0"/>
              <a:t>Husseini</a:t>
            </a:r>
            <a:r>
              <a:rPr lang="en-US" dirty="0" smtClean="0"/>
              <a:t>, Carmela </a:t>
            </a:r>
            <a:r>
              <a:rPr lang="en-US" dirty="0" err="1" smtClean="0"/>
              <a:t>Cunsolo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9" name="Picture 8" descr="Photo on 2-27-13 at 9.52 AM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07" r="34201" b="11902"/>
          <a:stretch/>
        </p:blipFill>
        <p:spPr>
          <a:xfrm>
            <a:off x="2198519" y="245783"/>
            <a:ext cx="2048311" cy="2941938"/>
          </a:xfrm>
          <a:prstGeom prst="rect">
            <a:avLst/>
          </a:prstGeom>
        </p:spPr>
      </p:pic>
      <p:pic>
        <p:nvPicPr>
          <p:cNvPr id="10" name="Picture 9" descr="Photo on 2-27-13 at 9.52 AM #2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74" t="4461" r="30483" b="-4461"/>
          <a:stretch/>
        </p:blipFill>
        <p:spPr>
          <a:xfrm>
            <a:off x="4588766" y="245783"/>
            <a:ext cx="2143348" cy="2890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889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129</Words>
  <Application>Microsoft Macintosh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_x0016__x0016_</vt:lpstr>
    </vt:vector>
  </TitlesOfParts>
  <Company>NYC Department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_x0016__x0016_</dc:title>
  <dc:creator>User</dc:creator>
  <cp:lastModifiedBy>User</cp:lastModifiedBy>
  <cp:revision>3</cp:revision>
  <dcterms:created xsi:type="dcterms:W3CDTF">2013-02-27T14:25:43Z</dcterms:created>
  <dcterms:modified xsi:type="dcterms:W3CDTF">2013-02-27T14:56:18Z</dcterms:modified>
</cp:coreProperties>
</file>